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1" r:id="rId5"/>
    <p:sldId id="259" r:id="rId6"/>
    <p:sldId id="283" r:id="rId7"/>
    <p:sldId id="284" r:id="rId8"/>
    <p:sldId id="272" r:id="rId9"/>
    <p:sldId id="268" r:id="rId10"/>
    <p:sldId id="28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70ADD-BCD9-4BE7-9DAA-A6AF723EAC80}" v="12" dt="2026-01-08T15:35:40.609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 varScale="1">
        <p:scale>
          <a:sx n="76" d="100"/>
          <a:sy n="76" d="100"/>
        </p:scale>
        <p:origin x="77" y="235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68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B005-E498-924F-678E-A350B038B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530F7-BF52-EC25-9098-F87689EB3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14E51-1722-FF2F-B40E-66A2CA45B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DEA7-968F-97CF-3A77-81CABB108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8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89A5E-0604-1DEB-45AE-42910BDD5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D1D2-651B-6D22-E9AC-1451DF2E0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6642F-4A59-CB4D-C818-389200830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61112-0A4F-F9B2-FFFD-763461E2A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3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41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1/8/2026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1/8/2026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1/8/2026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1/8/2026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1/8/2026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DB CACHING USING FIREBASE </a:t>
            </a:r>
            <a:endParaRPr lang="en-US" dirty="0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27544-B3D5-531C-11F3-632E52BE4544}"/>
              </a:ext>
            </a:extLst>
          </p:cNvPr>
          <p:cNvSpPr txBox="1"/>
          <p:nvPr/>
        </p:nvSpPr>
        <p:spPr>
          <a:xfrm>
            <a:off x="7136937" y="4666413"/>
            <a:ext cx="4512999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Biome"/>
                <a:cs typeface="Biome"/>
              </a:rPr>
              <a:t>ADITI YAWALE</a:t>
            </a:r>
          </a:p>
          <a:p>
            <a:r>
              <a:rPr lang="en-US" sz="2000" b="1" dirty="0">
                <a:solidFill>
                  <a:srgbClr val="0070C0"/>
                </a:solidFill>
                <a:latin typeface="Biome"/>
                <a:cs typeface="Biome"/>
              </a:rPr>
              <a:t>ASSOCIATE INTERN</a:t>
            </a:r>
          </a:p>
          <a:p>
            <a:r>
              <a:rPr lang="en-US" sz="2000" b="1" dirty="0">
                <a:solidFill>
                  <a:srgbClr val="0070C0"/>
                </a:solidFill>
                <a:latin typeface="Biome"/>
                <a:cs typeface="Biome"/>
              </a:rPr>
              <a:t>OMNEVU.COM -  ASSIGNMENT</a:t>
            </a:r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-154607"/>
            <a:ext cx="9309359" cy="1653180"/>
          </a:xfrm>
        </p:spPr>
        <p:txBody>
          <a:bodyPr/>
          <a:lstStyle/>
          <a:p>
            <a:r>
              <a:rPr lang="en-US" b="1" dirty="0">
                <a:cs typeface="Biome"/>
              </a:rPr>
              <a:t>PROBLEM STATEMENT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3108E-9DDD-77B4-D7B1-3273511393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1714286"/>
            <a:ext cx="8281987" cy="3704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To use Realtime Database as a cache layer and </a:t>
            </a:r>
            <a:r>
              <a:rPr lang="en-US" b="1" dirty="0" err="1"/>
              <a:t>Firestore</a:t>
            </a:r>
            <a:r>
              <a:rPr lang="en-US" b="1" dirty="0"/>
              <a:t> the main database layer.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To reduce latency by serving frequently accessed data quickly from the cache.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To minimize </a:t>
            </a:r>
            <a:r>
              <a:rPr lang="en-US" b="1" dirty="0" err="1"/>
              <a:t>Firestore</a:t>
            </a:r>
            <a:r>
              <a:rPr lang="en-US" b="1" dirty="0"/>
              <a:t> reads and costs for repeated access to the same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To improve performance and scalability for real-time applications with multiple users.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006C7-10F2-3FA2-4F77-FC37C8DBC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F2ACFD-FEA0-E1A5-42A3-A3A3A71C7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26" y="0"/>
            <a:ext cx="9309359" cy="1653180"/>
          </a:xfrm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motivation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81E15-8141-5F43-9D32-694ED6025F07}"/>
              </a:ext>
            </a:extLst>
          </p:cNvPr>
          <p:cNvSpPr txBox="1"/>
          <p:nvPr/>
        </p:nvSpPr>
        <p:spPr>
          <a:xfrm>
            <a:off x="540625" y="1266822"/>
            <a:ext cx="104623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b="1" dirty="0" err="1">
                <a:solidFill>
                  <a:srgbClr val="404040"/>
                </a:solidFill>
                <a:ea typeface="+mn-lt"/>
                <a:cs typeface="+mn-lt"/>
              </a:rPr>
              <a:t>Firestore</a:t>
            </a: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 is scalable but charges per read/write.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Repeated reads of </a:t>
            </a:r>
            <a:r>
              <a:rPr lang="en-US" sz="1800" b="1" dirty="0">
                <a:solidFill>
                  <a:srgbClr val="404040"/>
                </a:solidFill>
                <a:ea typeface="+mn-lt"/>
                <a:cs typeface="+mn-lt"/>
              </a:rPr>
              <a:t>the </a:t>
            </a: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same data leads to high latency &amp; cost.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rgbClr val="404040"/>
              </a:solidFill>
              <a:ea typeface="+mn-lt"/>
              <a:cs typeface="+mn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We can reduce </a:t>
            </a:r>
            <a:r>
              <a:rPr lang="en-US" b="1" dirty="0" err="1">
                <a:solidFill>
                  <a:srgbClr val="404040"/>
                </a:solidFill>
                <a:ea typeface="+mn-lt"/>
                <a:cs typeface="+mn-lt"/>
              </a:rPr>
              <a:t>Firestore</a:t>
            </a: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 reads and improve response time by Implementing a caching layer using RTDB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/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rgbClr val="404040"/>
                </a:solidFill>
                <a:cs typeface="Arial"/>
              </a:rPr>
              <a:t>Due to </a:t>
            </a: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Real-time Updates, RTDB syncs instantly to clients.</a:t>
            </a:r>
            <a:endParaRPr lang="en-US" b="1" dirty="0">
              <a:solidFill>
                <a:srgbClr val="404040"/>
              </a:solidFill>
              <a:cs typeface="Arial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rgbClr val="404040"/>
              </a:solidFill>
              <a:cs typeface="Arial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189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B0EC8-27C5-B525-B4DE-C4C434CE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C84954-E3AD-E1CD-108F-43379D934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26" y="0"/>
            <a:ext cx="9309359" cy="1653180"/>
          </a:xfrm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motivation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B32129-2727-9BD3-482F-E61F9CB0B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2" y="1178723"/>
            <a:ext cx="8068316" cy="50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7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4D80E-2E71-4650-BCBE-0E1CF323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CBD3-2E4D-00C9-D3CA-52F1C8A3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69" y="-2674503"/>
            <a:ext cx="8825657" cy="4009239"/>
          </a:xfrm>
        </p:spPr>
        <p:txBody>
          <a:bodyPr/>
          <a:lstStyle/>
          <a:p>
            <a:r>
              <a:rPr lang="en-US" sz="5400" dirty="0"/>
              <a:t>system architecture</a:t>
            </a:r>
            <a:endParaRPr lang="en-US" sz="5400" dirty="0">
              <a:cs typeface="Biom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41EBB-6EB1-F0E9-7645-3B1B5686D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A1E6BF03-93E7-44F2-D5FC-A506D5FE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04" y="1339421"/>
            <a:ext cx="8123794" cy="50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9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5029" y="-153429"/>
            <a:ext cx="5670178" cy="3371850"/>
          </a:xfrm>
        </p:spPr>
        <p:txBody>
          <a:bodyPr>
            <a:normAutofit/>
          </a:bodyPr>
          <a:lstStyle/>
          <a:p>
            <a:r>
              <a:rPr lang="en-US">
                <a:cs typeface="Biome"/>
              </a:rPr>
              <a:t>Reference document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ABCC8-03FA-3349-AF0E-3403F5918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705" y="3220481"/>
            <a:ext cx="4949366" cy="199390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https://developers.google.com/looker-studio/connector/firebase-cache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4FA7-9221-AC55-A9BB-DA278E27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thankyou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0188A-74B9-D919-33BE-2F3E918AB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BA5850-B49E-C2C1-AB22-098E3F5F2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75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B9EABA-A22D-431D-A3B4-13E54F6F2FC2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230e9df3-be65-4c73-a93b-d1236ebd677e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151</Words>
  <Application>Microsoft Office PowerPoint</Application>
  <PresentationFormat>Widescreen</PresentationFormat>
  <Paragraphs>34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Ion</vt:lpstr>
      <vt:lpstr>DB CACHING USING FIREBASE </vt:lpstr>
      <vt:lpstr>PROBLEM STATEMENT</vt:lpstr>
      <vt:lpstr>motivation </vt:lpstr>
      <vt:lpstr>motivation </vt:lpstr>
      <vt:lpstr>system architecture</vt:lpstr>
      <vt:lpstr>Reference document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Aditi Yawale</cp:lastModifiedBy>
  <cp:revision>108</cp:revision>
  <dcterms:created xsi:type="dcterms:W3CDTF">2026-01-08T12:41:29Z</dcterms:created>
  <dcterms:modified xsi:type="dcterms:W3CDTF">2026-01-08T15:38:11Z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